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0.33212996389891702</c:v>
                </c:pt>
                <c:pt idx="1">
                  <c:v>0.6678700361010832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0.33212996389891702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7.5673274055634634</c:v>
                </c:pt>
                <c:pt idx="1">
                  <c:v>5.8852491301958771</c:v>
                </c:pt>
                <c:pt idx="2">
                  <c:v>8.0244278269510936</c:v>
                </c:pt>
                <c:pt idx="3">
                  <c:v>8.572540566410547</c:v>
                </c:pt>
                <c:pt idx="4">
                  <c:v>8.6965044949836017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6.5441704220939876</c:v>
                </c:pt>
                <c:pt idx="1">
                  <c:v>4.9198767003185759</c:v>
                </c:pt>
                <c:pt idx="2">
                  <c:v>7.2171409267674527</c:v>
                </c:pt>
                <c:pt idx="3">
                  <c:v>7.8925066566075044</c:v>
                </c:pt>
                <c:pt idx="4">
                  <c:v>8.1419720279820833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C4-4146-8001-955C7DD156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C4-4146-8001-955C7DD156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0.31751461803901115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0.22893429205931692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2.3900414033165944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0.22893429205931692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0.16502015351490762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5.8523755032163054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6.67687506828441</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DF-42E9-AF73-C469192D1B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DF-42E9-AF73-C469192D1B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A3-42CD-98E7-38412CA390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A3-42CD-98E7-38412CA390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0.19977957325099105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0.40969299801867898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0.11421934476727369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1.1924336917718961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0.11421934476727369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0.40969299801867898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0.15483863401684861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6.2962329320306099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0.44782857997999592</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0.45026376604152052</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0.12553017156364188</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1.3105171125905555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0.12553017156364277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0.45026376604152052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0.12072461012706981</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6.6755355969479986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0.84790862368964692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0.50152825230116971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0.13982232705257047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1.4597251803462008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0.13982232705257047</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0.32318804536581336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7.0588566758746234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5.7194770745629224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8.3271871845557381</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BE-48BC-BDC4-77B23EA128E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BE-48BC-BDC4-77B23EA128E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31-4F34-A2DE-F9E702B86D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31-4F34-A2DE-F9E702B86D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0.43642399913920649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0.78436943588313301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0.21867633436577094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2.2829497859773573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0.21867633436577183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0.78436943588313301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3.3399826687988465E-2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5.7194770745629224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0.47150226135942264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0.77639155817326699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0.21645216170707116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2.2597297401965264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0.21645216170707116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0.76041640593273385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6.4541493054963084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8.6965044949836017</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1B-4936-8E9D-3DE71EDD95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1B-4936-8E9D-3DE71EDD95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60-4917-BAEC-BDC99FBBA77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60-4917-BAEC-BDC99FBBA77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0.13872341947938338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0.359467602135636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0.10021687990655703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1.0462499529158293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0.10021687990655792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0.35946760213563422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0.10642544318598901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8.6965044949836017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8.2077095420507149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A82-4925-88B4-6F600E4F34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A82-4925-88B4-6F600E4F34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96-4BD8-AC7D-013BB196D36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96-4BD8-AC7D-013BB196D36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67-4B5C-8645-A2A11638E5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67-4B5C-8645-A2A11638E5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0.12213002552954944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0.43646533528141873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0.121683272232052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1.2703560314602989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0.12168327223205111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0.33178304729684704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8.2077095420507149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8.853332946803123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7B-456E-AA88-8826FB4511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7B-456E-AA88-8826FB4511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23-4196-B0FC-6E008296B4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23-4196-B0FC-6E008296B4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0.86380783129643302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0.39393753504361761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0.10982683948595451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1.1465765622339603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0.10982683948595451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5.999654654090314E-2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9.0511833261848071</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0.44272404975828916</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0.27287649107660172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7.6075925543987566E-2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0.79422182762663951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7.6075925543987566E-2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0.27287649107660172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1.8303151079047453E-2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9.059316610854637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0.20898258945471859</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0.35313200952071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9.8450564053740308E-2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1.0278098669785223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9.8450564053738532E-2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0.18911403371406088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8.4494989033699266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8.622283568167548</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92-4953-B8F5-80CC790931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92-4953-B8F5-80CC790931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97-41CB-8D51-998A529D39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97-41CB-8D51-998A529D39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E5-46E4-A623-CE2307F52C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E5-46E4-A623-CE2307F52C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0.30170548798624619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0.14980741410854392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1.5639680670925644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0.1498074141085457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8.1609587329234401E-2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8.4423161403766294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0.15606665061623648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0.40079890581518818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0.11173973835785223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1.1665469540134872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0.11173973835785134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0.36014028661753805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8.8022509959584667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70-480B-BDE0-D2FFA75287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70-480B-BDE0-D2FFA75287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14-4556-995E-41BB335212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14-4556-995E-41BB335212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0.46546936498723035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0.63902570963154748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0.17815559015297122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1.8599189875301745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0.17815559015297033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0.63902570963154659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0.56344410643293408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6.4594945524070368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0.24086138570725701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6.9495626444600944E-2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0.72552444222285928</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6.9495626444600944E-2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0.24927363753738518</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0.28745084517268538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8.7404473283940671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0.30906243446545645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9.4863252391538921E-2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0.99035884414513209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9.4863252391537145E-2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0.34026469293166173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0.68263463780927225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7.3370024408472281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7.4586159723277063</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0.45727669416429517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0.28907015142722692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8.0590596977421214E-2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0.84135435439322137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8.0590596977421214E-2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0.28907015142722692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0.24496123248602863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9.1123019893391248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78-48FA-A573-C01B7696D0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78-48FA-A573-C01B7696D0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5E-4683-9529-F0FADF1D16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5E-4683-9529-F0FADF1D16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0.12938678410959703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0.1579227270803667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1.6486907787014538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0.1579227270803667</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0.56645251857002954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0.21372569529932051</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6.5594658562769954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0.70075803289886363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0.67692276957982056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0.18872100712819684</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1.9702204359805089</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0.18872100712819773</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0.29126964312786185</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8.3577660883784173</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0.38404707905245949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0.33282262293492515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9.2788458917278049E-2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0.96869829577464017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9.2788458917278049E-2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0.33282262293492515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0.11110458469990903</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9.3999798739346598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8.645768189150548</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76-4E00-B498-4196DC3C0E2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76-4E00-B498-4196DC3C0E2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60-4E99-8997-9178BBE822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60-4E99-8997-9178BBE822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0.37441621528422697</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0.30939678627730505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8.6257510801010184E-2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0.90051612760583843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8.6257510801010184E-2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0.30939678627730416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0.31079544559064054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8.084317003764788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0.38706873601331893</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0.2227103574583591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6.208998255962328E-2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0.64821057480655853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6.208998255962328E-2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0.2227103574583591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0.16235848617724891</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8.9982380186651092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0.4141997974793874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0.23742073958564447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6.6191127114155535E-2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0.69102593985367022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6.6191127114155535E-2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0.23742073958564447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0.54260382164791032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9.2615486123665267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0.26822164149254579</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0.23019229516529194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6.4175890853412909E-2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0.66998716030992966</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6.4175890853412909E-2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0.23019229516529194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0.17887778860242598</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8.9109261100137029</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9.6150312490053125E-2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0.27513908341799898</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7.670671937243867E-2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0.80080722535536708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7.670671937243867E-2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0.27513908341799898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0.19179949695871734</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8.5895916241585919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8.5364651002038006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F0-400A-9AD8-EC32E1F03C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F0-400A-9AD8-EC32E1F03C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AB-413A-A749-009D411C5D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AB-413A-A749-009D411C5D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0.1997294150472646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0.1162648505706656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1.2137884810297876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0.1162648505706656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0.40851343250906069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8.5364651002038006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0.43763350750271801</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0.35063996430402788</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9.7755800479168542E-2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1.0205566342111503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9.7755800479168542E-2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0.35063996430402788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0.49855637894798654</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8.5421060974526384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1.2433866050943738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0.17229449938787411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4.8034418265043399E-2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0.50147248542360146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4.8034418265043399E-2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0.17229449938787411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0.28669083719035093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9.5641554034588889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0.31189658156467903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0.52007426250510314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0.14499281603769987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1.5137043489482132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0.14499281603769987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0.52007426250510314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0.8385435754846382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7.5673274055634634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9.3888079596755158E-2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0.52802379403932642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0.14720908599456273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1.5368418916473896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0.14720908599456184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0.52802379403932687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1.5519476063660846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5.8852491301958771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0.35858262707726762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0.31272379399546857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8.7185055678373757E-2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0.91019956402068924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8.7185055678373757E-2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0.31272379399546857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0.63665364506019984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8.572540566410547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0.91582491582491588</c:v>
                </c:pt>
                <c:pt idx="1">
                  <c:v>3.0303030303030297E-2</c:v>
                </c:pt>
                <c:pt idx="2">
                  <c:v>1.6835016835016828E-2</c:v>
                </c:pt>
                <c:pt idx="3">
                  <c:v>1.6835016835016828E-2</c:v>
                </c:pt>
                <c:pt idx="4">
                  <c:v>6.7340067340067337E-3</c:v>
                </c:pt>
                <c:pt idx="5">
                  <c:v>1.3468013468013471E-2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6.2706598421811757</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7F-4373-8E93-3ECA9FB6A9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7F-4373-8E93-3ECA9FB6A9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2DF-47DD-8923-45D31BA0D4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2DF-47DD-8923-45D31BA0D4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0.12767762136233163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0.89157261300902846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0.24856377864113366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2.5949704475169009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0.24856377864113455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0.49899638437195293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6.8161724755006281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7.9323001386252479E-2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0.76128826795281945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0.21224147731375176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2.2157707948336114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0.21224147731375176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0.43167461961498077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7.4181979483265454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0.12778460129572355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0.73946462714707017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0.20615720942212512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2.1522519045920054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0.20615720942212512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0.44239181167395003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7.8584395896927219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0.47862788113016341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0.25717004213242367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2.6848186126258087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0.257170042132425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0.92244239166753683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1.0249173547830059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5.6701019759694011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0.3195047586142532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0.25770139365526701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2.6903658468469693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0.25770139365526568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0.92434829472483848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0.25016114629693931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3.5903872214165808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0.18483497600966992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0.10642231485724452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1.1110338099969077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0.10642231485724452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0.38172585667331305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0.49298556345409494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8.2082737633641329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9.7009154307270276</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0.69696969696969702</c:v>
                </c:pt>
                <c:pt idx="1">
                  <c:v>0.30303030303030298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81-4F8C-8C52-57C1D5D7BB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81-4F8C-8C52-57C1D5D7BB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49A-4759-A51E-765191931E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49A-4759-A51E-765191931E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0.39748085174016445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6.126785141643154E-2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1.7081018904219647E-2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0.17832340460965668</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1.7081018904219647E-2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6.126785141643154E-2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8.9604734481282478E-2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9.8797042908643302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2.1003189159277902E-2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0.30686069664129612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8.5550467971629018E-2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0.89313470116712423</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8.5550467971629018E-2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0.29017294735944077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9.2997018230105493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0.24171198814812378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6.1136029288499927E-2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1.7044267880523378E-2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0.17793972915650969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1.7044267880523378E-2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6.1136029288499927E-2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2.1104286753370616E-4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9.9233401783061979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D5-4E86-AEAA-D3887E7422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D5-4E86-AEAA-D3887E7422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BE-4713-A7AA-C481631FE0D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BE-4713-A7AA-C481631FE0D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0.48132303156844647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0.29058033688795493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3.0336173314391548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0.29058033688795604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0.69471306158569313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4.9454085372130736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0.25384686446953975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0.18501615281473338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1.9315422846088524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0.11263808552291543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8.8773722426504609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0.6902356902356902</c:v>
                </c:pt>
                <c:pt idx="1">
                  <c:v>0.14814814814814808</c:v>
                </c:pt>
                <c:pt idx="2">
                  <c:v>0.1616161616161616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0.17369575734396747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0.68888574537342873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0.19205619533795559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2.0050393258788901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0.1920561953379547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0.20699448334049286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8.2220449584108959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0.76486947739003996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0.28624383442873347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2.9883448633877503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0.28624383442873302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1.0267270831435447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0.20376949318356097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6.9113903899317668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0.30161635495261585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0.11581843189707808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1.2091279336583485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0.11581843189707719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0.34205192967402276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7.6126334039051553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0.62875281848944287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0.23837874432024364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2.4886401398021309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0.23837874432024364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0.31821946948534929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6.6132480355076808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0.10950702807397494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0.34576221799715334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9.6395921277407481E-2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1.0063596890244826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9.6395921277409258E-2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0.34576221799715334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0.54733942037174899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8.7488732690899749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8.7442949867710453</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40-44AA-A5AD-84E94E7BDE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40-44AA-A5AD-84E94E7BDE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49-4F55-815A-E6F8391EC1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49-4F55-815A-E6F8391EC1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0.2971714992561667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0.28926728009476754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8.0645554976094047E-2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0.84192810807201823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8.0645554976094047E-2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0.28926728009476754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0.41732902115503734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8.5231787248309594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0.31140203585431969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0.23405783044488082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6.5253573188588376E-2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0.68123801040110621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6.5253573188588376E-2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0.19783142368422801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9.1323187336342002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0.45791245791245794</c:v>
                </c:pt>
                <c:pt idx="1">
                  <c:v>0.53535353535353547</c:v>
                </c:pt>
                <c:pt idx="2">
                  <c:v>0</c:v>
                </c:pt>
                <c:pt idx="3">
                  <c:v>6.7340067340067337E-3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0.33595283963485301</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0.34073845689441473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9.4995334242245377E-2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0.99173775985486046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9.4995334242245377E-2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0.34073845689441384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0.33203745770065396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8.5773875018479764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8.6458183670610165</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F6-4889-876A-D9577AEB9A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F6-4889-876A-D9577AEB9A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19-45A4-A0A9-B1F6894EC2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19-45A4-A0A9-B1F6894EC2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0.12866083937080308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0.30697776327968818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8.5583105275162552E-2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0.89347542996765927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8.5583105275162552E-2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0.30697776327968995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0.31933971239633507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8.4798865103257022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0.26264678605174474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0.20474209746541661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5.7080566013752332E-2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0.59591297952979971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5.7080566013752332E-2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0.20474209746541661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0.1291154261497045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9.0971667520520931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1.0548474344130199E-2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0.25216035279561311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7.0300421075993214E-2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0.73392638355236883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7.0300421075993214E-2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0.25216035279561311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0.26645818647889463</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8.8899069820002747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1.6793302751332728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0.41167098897655841</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0.11477079385783018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1.1981907417376076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0.11477079385782929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0.41167098897655841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0.15620917813122936</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8.1163132238659923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8.2351343262107406</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74-4294-B21A-B9972DABC7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74-4294-B21A-B9972DABC7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8</c:v>
                </c:pt>
                <c:pt idx="2">
                  <c:v>6</c:v>
                </c:pt>
                <c:pt idx="3">
                  <c:v>59</c:v>
                </c:pt>
                <c:pt idx="4">
                  <c:v>3</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EC-4D0D-A6D7-F2003864EB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EC-4D0D-A6D7-F2003864EB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0.1060350028304935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0.35092875175598515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9.7836312261647684E-2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1.0213971657534024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9.7836312261646796E-2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0.23838693021252944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8.4913881676891361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0.2990387566550794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0.43404572535421515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0.12100870307462408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1.2633136255317252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0.1210087030746223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0.43404572535421693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0.12965759326951165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7.7304248680991154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0.56403858557857944</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0.40395159432363403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0.11261868434284938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1.1757230249136796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0.1126186843428485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0.40395159432363492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3.5324270469166308E-2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8.5137810842289898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0.34130020254833315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0.45338773948601485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0.12640111200349757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1.3196096067396619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0.12640111200349935</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0.23998657343656227</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8.1789531116876795</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0.39382258935460079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0.11170675404229335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1.1662026024568171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0.11170675404229335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0.25721993417249323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8.2981868470937599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0.47659538575078564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0.46487677168223662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0.12960416828175791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1.3530490580919734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0.1296041682817588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0.46487677168223662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4.6994425113018323E-2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8.1980718784657682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7.6532013574678253</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2D-42A0-B786-E6F678E11D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2D-42A0-B786-E6F678E11D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2.8801943122243312</c:v>
                </c:pt>
                <c:pt idx="1">
                  <c:v>6.5594658562769954</c:v>
                </c:pt>
                <c:pt idx="2">
                  <c:v>5.7194770745629224</c:v>
                </c:pt>
                <c:pt idx="3">
                  <c:v>8.2981868470937599</c:v>
                </c:pt>
                <c:pt idx="4">
                  <c:v>7.4181979483265454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7.516128997871931</c:v>
                </c:pt>
                <c:pt idx="2">
                  <c:v>6.4598193756752407</c:v>
                </c:pt>
                <c:pt idx="3">
                  <c:v>8.7283117765369731</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C2-43C1-8454-4D367C5BB4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C2-43C1-8454-4D367C5BB4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0.68758784067361578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0.31695722983798102</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8.8365305939873018E-2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0.92252120865454756</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8.836530593987213E-2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0.31695722983798014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0.53605739336095937</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8.5368517194038827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0.4839565378818822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0.19944287372084801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5.5603182053550526E-2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0.58048930140052235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5.5603182053550526E-2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0.19944287372084801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9.1890908817330086E-2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9.3049957227470301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1.3869748706510929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0.41042060345442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0.11442219572279644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1.1945514268566813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0.11442219572279733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0.41042060345441911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0.55916345621628061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8.0244278269510936</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0.47447146019162689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0.75630393507120575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0.21085188257185106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2.2012636236400951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0.21085188257185106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0.75630393507120619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0.43529265173510545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4.7465301607692911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8.4137498107721953</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37-4C0B-85F4-0C6A5BFC21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37-4C0B-85F4-0C6A5BFC21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C4-495F-9818-B764F56D5A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C4-495F-9818-B764F56D5A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0.18936021874952402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0.16804842642434181</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4.6850644868683844E-2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0.48911405976360101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4.6850644868683844E-2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0.16804842642434181</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0.11061480104539889</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9.5317794111009562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0.27317562446013977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0.11613486441779397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1.2124314441069757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0.11613486441779486</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0.41656376925260652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0.5628858159179515</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7.4344454658946306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4.9454085372130736</c:v>
                </c:pt>
                <c:pt idx="1">
                  <c:v>6.9113903899317668</c:v>
                </c:pt>
                <c:pt idx="2">
                  <c:v>5.6701019759694011</c:v>
                </c:pt>
                <c:pt idx="3">
                  <c:v>8.4423161403766294</c:v>
                </c:pt>
                <c:pt idx="4">
                  <c:v>9.3822094653853281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3.2042575743585351</c:v>
                </c:pt>
                <c:pt idx="1">
                  <c:v>5.6332485655474924</c:v>
                </c:pt>
                <c:pt idx="2">
                  <c:v>5.0366359906505567</c:v>
                </c:pt>
                <c:pt idx="3">
                  <c:v>7.9298290009492707</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0.49202934649298502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0.34542776327429614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9.6302677801235248E-2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1.0053862404133591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9.6302677801237024E-2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0.34542776327429436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0.16876762694633562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7.9888803739518037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0.30713174652275921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9.6640604490864312E-2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1.0089141469241403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9.6640604490863424E-2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0.34663987142345754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0.23685122823886928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8.33226012533631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0.33623598047043046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0.11857405806094334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1.2378962783412595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0.11857405806094334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0.42531290503556995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0.12424609450192392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7.7528267744264587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0.36519621341716579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0.22015466662131367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6.1377475061943798E-2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0.64077209800909074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6.1377475061943798E-2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0.22015466662131367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6.0356014138180925E-2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9.3046417518865088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0.24232197849465642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0.28541433249463566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7.9571381991839552E-2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0.83071389510462623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7.957138199184044E-2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0.28541433249463388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0.22271886445364864</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8.5514147728086947</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7.2350479753598878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66-4452-A762-5FCFF69984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66-4452-A762-5FCFF69984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4F-4178-A26F-0F4D58E718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4F-4178-A26F-0F4D58E718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0.22075679813314153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6.8223010478634549E-2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0.71223851278947592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6.8223010478634549E-2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0.15149359896786763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9.4427401484700049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0.1720581350041428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0.25228857682025208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7.0336168975392965E-2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0.73429958653072802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7.0336168975392965E-2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0.16915045570064891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9.3822094653853281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6.4594945524070368</c:v>
                </c:pt>
                <c:pt idx="1">
                  <c:v>4.7465301607692911</c:v>
                </c:pt>
                <c:pt idx="2">
                  <c:v>7.3370024408472281</c:v>
                </c:pt>
                <c:pt idx="3">
                  <c:v>6.2962329320306099</c:v>
                </c:pt>
                <c:pt idx="4">
                  <c:v>6.6755355969479986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5.6787379006199714</c:v>
                </c:pt>
                <c:pt idx="2">
                  <c:v>7.9115582759091447</c:v>
                </c:pt>
                <c:pt idx="3">
                  <c:v>6.7495348838123164</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0.50291216805764671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0.40225457138180287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4.1994804344417638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0.40225457138180332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0.40655779709924822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2.8801943122243312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0.4441649604926674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0.16405129701122156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1.7126721759229317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8.3370173200089326E-2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8.6829915091860386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0.2161526193442489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0.49158112615807248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0.1370491426538214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1.4307735301918241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0.13704914265382051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0.49158112615807248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3.3905390624218157E-2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9.1701585665590333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6.005314248735095</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90-44A7-9481-7153AEADE1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90-44A7-9481-7153AEADE1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04-4224-99E0-916FDF7959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04-4224-99E0-916FDF7959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0.25910992095819863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0.2537951149987725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2.6495848540217573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0.2537951149987725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0.91033687645644701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0.28413861206901281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5.896261316397978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0.40119542122918794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0.61637208920382225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0.17183993014810195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1.7939843965821467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0.17183993014810195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0.61637208920382314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8.2286844901725331E-2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6.1143671810722111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25-4E55-8AAD-2BFF90B225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25-4E55-8AAD-2BFF90B225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79004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RNN | North Cumbria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1729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RNN | North Cumbria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6119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RNN | North Cumbria Integrated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Cumbria Integrated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401583"/>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320415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5436885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6452116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Cumbria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after operations or procedures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0278381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1671072634"/>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531642753"/>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8937794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Cumbria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a:solidFill>
                  <a:prstClr val="black"/>
                </a:solidFill>
                <a:latin typeface="Arial"/>
              </a:rPr>
              <a:t>Parents / carers having good access to food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1228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297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5122860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0404725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351C19C-74B0-296C-5B9C-B460CE70C435}"/>
              </a:ext>
            </a:extLst>
          </p:cNvPr>
          <p:cNvGraphicFramePr/>
          <p:nvPr>
            <p:extLst>
              <p:ext uri="{D42A27DB-BD31-4B8C-83A1-F6EECF244321}">
                <p14:modId xmlns:p14="http://schemas.microsoft.com/office/powerpoint/2010/main" val="10789383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91FE4FE-7423-CAED-3174-D0F7C08971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91292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275701592"/>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318447929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1336307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937308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656858302"/>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614023738"/>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9091635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85698150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54314615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18096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4FEB4AF-65C1-494E-1634-8FCD8E432629}"/>
              </a:ext>
            </a:extLst>
          </p:cNvPr>
          <p:cNvGraphicFramePr/>
          <p:nvPr>
            <p:extLst>
              <p:ext uri="{D42A27DB-BD31-4B8C-83A1-F6EECF244321}">
                <p14:modId xmlns:p14="http://schemas.microsoft.com/office/powerpoint/2010/main" val="28308563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794C355-E5FE-3E0B-D8EB-74F824E039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277716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81516312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56405510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84197192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6339928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290818246"/>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657263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596366871"/>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707312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57526640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22628262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2175068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CE1B10-4925-CD46-F85E-FA500AB391BD}"/>
              </a:ext>
            </a:extLst>
          </p:cNvPr>
          <p:cNvGraphicFramePr/>
          <p:nvPr>
            <p:extLst>
              <p:ext uri="{D42A27DB-BD31-4B8C-83A1-F6EECF244321}">
                <p14:modId xmlns:p14="http://schemas.microsoft.com/office/powerpoint/2010/main" val="17988618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A8477836-7E7E-1BF4-204B-D370C300D7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52814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20272458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479619374"/>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062852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422740572"/>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78860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15083922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BA83C29-0B95-76D9-19F8-20307A47F36F}"/>
              </a:ext>
            </a:extLst>
          </p:cNvPr>
          <p:cNvGraphicFramePr/>
          <p:nvPr>
            <p:extLst>
              <p:ext uri="{D42A27DB-BD31-4B8C-83A1-F6EECF244321}">
                <p14:modId xmlns:p14="http://schemas.microsoft.com/office/powerpoint/2010/main" val="33688545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B5A68F2-FDCF-2E65-6B3E-C24C5932D66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99442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25403395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10833482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511799040"/>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1283705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2966014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45658699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9843734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77222918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4287209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31455463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95673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73188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32D2522-5D0A-3BA2-5542-0535D03181DC}"/>
              </a:ext>
            </a:extLst>
          </p:cNvPr>
          <p:cNvGraphicFramePr/>
          <p:nvPr>
            <p:extLst>
              <p:ext uri="{D42A27DB-BD31-4B8C-83A1-F6EECF244321}">
                <p14:modId xmlns:p14="http://schemas.microsoft.com/office/powerpoint/2010/main" val="22209021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55FF52D-9819-690F-42E7-A008A23280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0888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43222186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0924847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774709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47853294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2668470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412542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BC23411-07D7-A32E-E9FD-BD4C4C60D902}"/>
              </a:ext>
            </a:extLst>
          </p:cNvPr>
          <p:cNvGraphicFramePr/>
          <p:nvPr>
            <p:extLst>
              <p:ext uri="{D42A27DB-BD31-4B8C-83A1-F6EECF244321}">
                <p14:modId xmlns:p14="http://schemas.microsoft.com/office/powerpoint/2010/main" val="3854101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AD3E1A9-5585-5B11-17A3-0919CD65DC1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942320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263544108"/>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0217497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56533500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36894081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423114337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6136811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5876590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B68C663-1266-FCDC-4654-B2031ADB239D}"/>
              </a:ext>
            </a:extLst>
          </p:cNvPr>
          <p:cNvGraphicFramePr/>
          <p:nvPr>
            <p:extLst>
              <p:ext uri="{D42A27DB-BD31-4B8C-83A1-F6EECF244321}">
                <p14:modId xmlns:p14="http://schemas.microsoft.com/office/powerpoint/2010/main" val="31807818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1F67859-F1DD-5458-5C6B-330B93C2EBF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41428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53900756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9646382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51360063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064666362"/>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746046398"/>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406481364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167229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4827915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117845392"/>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5382512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469411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6456868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D02CA8-227B-75CA-42F4-2D9A4D29580B}"/>
              </a:ext>
            </a:extLst>
          </p:cNvPr>
          <p:cNvGraphicFramePr/>
          <p:nvPr>
            <p:extLst>
              <p:ext uri="{D42A27DB-BD31-4B8C-83A1-F6EECF244321}">
                <p14:modId xmlns:p14="http://schemas.microsoft.com/office/powerpoint/2010/main" val="14827745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A677C37-6EAD-262A-F941-C01167672CF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95577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031585958"/>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420692995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80255669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137556486"/>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248501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3952955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0966505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6F1B9FC-EAB7-DE3A-ADA2-922FC6D85556}"/>
              </a:ext>
            </a:extLst>
          </p:cNvPr>
          <p:cNvGraphicFramePr/>
          <p:nvPr>
            <p:extLst>
              <p:ext uri="{D42A27DB-BD31-4B8C-83A1-F6EECF244321}">
                <p14:modId xmlns:p14="http://schemas.microsoft.com/office/powerpoint/2010/main" val="23772214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2DBB7FD-DB83-DB9A-2775-B3B19C0D16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56331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06627395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148124138"/>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74935541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772286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649157614"/>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461114501"/>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080790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87601826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980830366"/>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4680537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5511809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D42791-4E38-2045-ECF2-6DC83568E6A8}"/>
              </a:ext>
            </a:extLst>
          </p:cNvPr>
          <p:cNvGraphicFramePr/>
          <p:nvPr>
            <p:extLst>
              <p:ext uri="{D42A27DB-BD31-4B8C-83A1-F6EECF244321}">
                <p14:modId xmlns:p14="http://schemas.microsoft.com/office/powerpoint/2010/main" val="1928375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7DDA69B-D688-7064-33AC-8E1CF58405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2238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97267525"/>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68903191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8661965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158165436"/>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44686229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9876293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580042381"/>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728254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352627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AA38DB-0E2E-A763-4587-181D95D8BFCF}"/>
              </a:ext>
            </a:extLst>
          </p:cNvPr>
          <p:cNvGraphicFramePr/>
          <p:nvPr>
            <p:extLst>
              <p:ext uri="{D42A27DB-BD31-4B8C-83A1-F6EECF244321}">
                <p14:modId xmlns:p14="http://schemas.microsoft.com/office/powerpoint/2010/main" val="3002710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08ABBF-47B5-73B4-4DA3-B3231EAB15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39278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3924457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367324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3586791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5179964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0595349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B87657-F0E7-E562-3D38-CE51E1AA5D96}"/>
              </a:ext>
            </a:extLst>
          </p:cNvPr>
          <p:cNvGraphicFramePr/>
          <p:nvPr>
            <p:extLst>
              <p:ext uri="{D42A27DB-BD31-4B8C-83A1-F6EECF244321}">
                <p14:modId xmlns:p14="http://schemas.microsoft.com/office/powerpoint/2010/main" val="31433115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A727DEB-5DF5-72B5-4842-25544BBB811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0146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85348016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2697306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977119938"/>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625243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9749094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7E2840-85A1-16FD-C26E-D533167465C6}"/>
              </a:ext>
            </a:extLst>
          </p:cNvPr>
          <p:cNvGraphicFramePr/>
          <p:nvPr>
            <p:extLst>
              <p:ext uri="{D42A27DB-BD31-4B8C-83A1-F6EECF244321}">
                <p14:modId xmlns:p14="http://schemas.microsoft.com/office/powerpoint/2010/main" val="13886745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E5760C3-2C01-2FD6-F5D2-09CAEA5CBB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35810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6280287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30415759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99976509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215655875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1295345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22435487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E54BFF-586B-7F7F-2E24-0C1FABDBED67}"/>
              </a:ext>
            </a:extLst>
          </p:cNvPr>
          <p:cNvGraphicFramePr/>
          <p:nvPr>
            <p:extLst>
              <p:ext uri="{D42A27DB-BD31-4B8C-83A1-F6EECF244321}">
                <p14:modId xmlns:p14="http://schemas.microsoft.com/office/powerpoint/2010/main" val="13604398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16BA4DB-CF98-96E8-0CD6-C13D6FA932A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47979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78051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79105215"/>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0408989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451902462"/>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031504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9087777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C3E1556-A2F1-B93C-7BF0-FB8AC6CD2829}"/>
              </a:ext>
            </a:extLst>
          </p:cNvPr>
          <p:cNvGraphicFramePr/>
          <p:nvPr>
            <p:extLst>
              <p:ext uri="{D42A27DB-BD31-4B8C-83A1-F6EECF244321}">
                <p14:modId xmlns:p14="http://schemas.microsoft.com/office/powerpoint/2010/main" val="22666789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B0E3AD4-A86F-D868-56E4-F3D2494C38F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25326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7179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5329595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0360551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1625817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D69CC5-D078-BB77-639F-4DC7018D6E84}"/>
              </a:ext>
            </a:extLst>
          </p:cNvPr>
          <p:cNvGraphicFramePr/>
          <p:nvPr>
            <p:extLst>
              <p:ext uri="{D42A27DB-BD31-4B8C-83A1-F6EECF244321}">
                <p14:modId xmlns:p14="http://schemas.microsoft.com/office/powerpoint/2010/main" val="30921447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173909-0CD1-9F47-88D5-AADFE4D5E9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92034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1367919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69825705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363611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3679844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48F3743-A02A-20A3-94BA-AAB462AA53BF}"/>
              </a:ext>
            </a:extLst>
          </p:cNvPr>
          <p:cNvGraphicFramePr/>
          <p:nvPr>
            <p:extLst>
              <p:ext uri="{D42A27DB-BD31-4B8C-83A1-F6EECF244321}">
                <p14:modId xmlns:p14="http://schemas.microsoft.com/office/powerpoint/2010/main" val="29452488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9D6382-BBF1-BCC4-5920-4267112DE1E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43068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52889891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606689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6033211"/>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758107119"/>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6755153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55351175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A54096-9D39-0F9A-CCCC-C310AD1D3ABE}"/>
              </a:ext>
            </a:extLst>
          </p:cNvPr>
          <p:cNvGraphicFramePr/>
          <p:nvPr>
            <p:extLst>
              <p:ext uri="{D42A27DB-BD31-4B8C-83A1-F6EECF244321}">
                <p14:modId xmlns:p14="http://schemas.microsoft.com/office/powerpoint/2010/main" val="16270009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61E4321-07D1-A15C-5E54-9E3028C317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637460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38294783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746736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92863301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942130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8704131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27CB9F-3B76-C405-CD36-CC04DFA41E8E}"/>
              </a:ext>
            </a:extLst>
          </p:cNvPr>
          <p:cNvGraphicFramePr/>
          <p:nvPr>
            <p:extLst>
              <p:ext uri="{D42A27DB-BD31-4B8C-83A1-F6EECF244321}">
                <p14:modId xmlns:p14="http://schemas.microsoft.com/office/powerpoint/2010/main" val="12494460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1126A07-E23C-95A8-B87C-DCA47B9871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80172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36851426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09434504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91779441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52646318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3900999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3675414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1203240-92D9-77AA-4908-6D21D7681D01}"/>
              </a:ext>
            </a:extLst>
          </p:cNvPr>
          <p:cNvGraphicFramePr/>
          <p:nvPr>
            <p:extLst>
              <p:ext uri="{D42A27DB-BD31-4B8C-83A1-F6EECF244321}">
                <p14:modId xmlns:p14="http://schemas.microsoft.com/office/powerpoint/2010/main" val="171161678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B56FB1-EA01-3BBA-FBEC-D417AA4B86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94651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12249795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616583575"/>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2637601079"/>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72326321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03726091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6225581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1011924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57D9AAD-D76E-08B2-F836-C9A309CCBC59}"/>
              </a:ext>
            </a:extLst>
          </p:cNvPr>
          <p:cNvGraphicFramePr/>
          <p:nvPr>
            <p:extLst>
              <p:ext uri="{D42A27DB-BD31-4B8C-83A1-F6EECF244321}">
                <p14:modId xmlns:p14="http://schemas.microsoft.com/office/powerpoint/2010/main" val="27584461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C86DAB0-A251-F624-6D5A-1EA5186DB6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23743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297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547314340"/>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130755634"/>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55450440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52888427"/>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4093143819"/>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25855021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40001268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17160818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38656812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807641017"/>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1014393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3908225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840FB87-547E-C590-9B8B-6E3A75148BF2}"/>
              </a:ext>
            </a:extLst>
          </p:cNvPr>
          <p:cNvGraphicFramePr/>
          <p:nvPr>
            <p:extLst>
              <p:ext uri="{D42A27DB-BD31-4B8C-83A1-F6EECF244321}">
                <p14:modId xmlns:p14="http://schemas.microsoft.com/office/powerpoint/2010/main" val="39284689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EB4112-0FAC-349B-32F3-627028F2AA6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751494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26331901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6390889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06713002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3879492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4070222"/>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520852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p30_2. Did any of the following bother your child while you were in the waiting area?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4686918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2951773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59143848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91422499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12069</Words>
  <Application>Microsoft Office PowerPoint</Application>
  <PresentationFormat>Widescreen</PresentationFormat>
  <Paragraphs>1605</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 Cumbria Integrated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